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017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341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46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464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19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43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786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30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471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121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2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81ACC-B7A9-47AB-99FB-B0967274CA96}" type="datetimeFigureOut">
              <a:rPr lang="en-US" smtClean="0"/>
              <a:t>03-Jun-20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61185-5D97-476F-85DC-F10EAF19A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89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7607" y="2388357"/>
            <a:ext cx="91167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k-MK" sz="6000" b="1" dirty="0">
                <a:solidFill>
                  <a:schemeClr val="accent1"/>
                </a:solidFill>
              </a:rPr>
              <a:t>Модел на ситуационо водство</a:t>
            </a:r>
            <a:endParaRPr lang="en-US" sz="6000" b="1" dirty="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B34EB9-030C-400C-BCC2-4C03AB907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4" y="6019799"/>
            <a:ext cx="1619476" cy="5715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316987-D937-4635-ABE7-16A03F3CEF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582" y="6019799"/>
            <a:ext cx="1481138" cy="6957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3D8FB5-7536-430F-B86F-8876EC1AE9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583" y="6225868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580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flipV="1">
            <a:off x="1719618" y="5020818"/>
            <a:ext cx="9014346" cy="1520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719618" y="177421"/>
            <a:ext cx="0" cy="484495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42279" y="6297012"/>
            <a:ext cx="2836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b="1" dirty="0"/>
              <a:t>Зрелост на следбениците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25606" y="5110666"/>
            <a:ext cx="994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низок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292685" y="5124314"/>
            <a:ext cx="994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висок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25606" y="177421"/>
            <a:ext cx="994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висок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319516" y="5124314"/>
            <a:ext cx="3753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b="1" dirty="0"/>
              <a:t>Степен на насоченост кон задачите</a:t>
            </a:r>
            <a:endParaRPr lang="en-US" b="1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3398292" y="5837325"/>
            <a:ext cx="5894696" cy="2047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901286" y="5900805"/>
            <a:ext cx="994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висока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963503" y="5900805"/>
            <a:ext cx="994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средна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9025720" y="5904133"/>
            <a:ext cx="994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/>
              <a:t>ниска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 rot="16200000">
            <a:off x="-148989" y="2644043"/>
            <a:ext cx="2743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b="1" dirty="0"/>
              <a:t>Однос кон следбениците</a:t>
            </a:r>
            <a:endParaRPr lang="en-US" b="1" dirty="0"/>
          </a:p>
        </p:txBody>
      </p:sp>
      <p:sp>
        <p:nvSpPr>
          <p:cNvPr id="19" name="Rectangle 18"/>
          <p:cNvSpPr/>
          <p:nvPr/>
        </p:nvSpPr>
        <p:spPr>
          <a:xfrm>
            <a:off x="1767385" y="259309"/>
            <a:ext cx="4442347" cy="233376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766813" y="2654489"/>
            <a:ext cx="4442347" cy="23337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297870" y="265995"/>
            <a:ext cx="4442347" cy="233376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297870" y="2651794"/>
            <a:ext cx="4442347" cy="23337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 rot="19254891">
            <a:off x="2184123" y="1409610"/>
            <a:ext cx="7372010" cy="6589314"/>
          </a:xfrm>
          <a:prstGeom prst="arc">
            <a:avLst>
              <a:gd name="adj1" fmla="val 14131076"/>
              <a:gd name="adj2" fmla="val 140791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064998" y="3857305"/>
            <a:ext cx="3139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k-MK" dirty="0"/>
              <a:t>Наредувачки стил (наредување)</a:t>
            </a:r>
          </a:p>
          <a:p>
            <a:pPr algn="ctr"/>
            <a:r>
              <a:rPr lang="en-US" b="1" dirty="0"/>
              <a:t>Telling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72502" y="3857923"/>
            <a:ext cx="3139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k-MK" dirty="0"/>
              <a:t>Делегирачки стил (делегирање)</a:t>
            </a:r>
          </a:p>
          <a:p>
            <a:pPr algn="ctr"/>
            <a:r>
              <a:rPr lang="en-US" b="1" dirty="0"/>
              <a:t>Delegating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860298" y="369740"/>
            <a:ext cx="29680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k-MK" dirty="0"/>
              <a:t>Убедувачки стил </a:t>
            </a:r>
          </a:p>
          <a:p>
            <a:pPr algn="ctr"/>
            <a:r>
              <a:rPr lang="mk-MK" dirty="0"/>
              <a:t>(убедување)</a:t>
            </a:r>
          </a:p>
          <a:p>
            <a:pPr algn="ctr"/>
            <a:r>
              <a:rPr lang="en-US" b="1" dirty="0"/>
              <a:t>Selling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66813" y="356935"/>
            <a:ext cx="2423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k-MK" dirty="0"/>
              <a:t>Поддржувачки стил </a:t>
            </a:r>
          </a:p>
          <a:p>
            <a:pPr algn="ctr"/>
            <a:r>
              <a:rPr lang="mk-MK" dirty="0"/>
              <a:t>(партиципирање)</a:t>
            </a:r>
          </a:p>
          <a:p>
            <a:pPr algn="ctr"/>
            <a:r>
              <a:rPr lang="en-US" b="1" dirty="0"/>
              <a:t>Participating</a:t>
            </a:r>
          </a:p>
        </p:txBody>
      </p:sp>
    </p:spTree>
    <p:extLst>
      <p:ext uri="{BB962C8B-B14F-4D97-AF65-F5344CB8AC3E}">
        <p14:creationId xmlns:p14="http://schemas.microsoft.com/office/powerpoint/2010/main" val="252412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9" grpId="0" animBg="1"/>
      <p:bldP spid="23" grpId="0" animBg="1"/>
      <p:bldP spid="24" grpId="0" animBg="1"/>
      <p:bldP spid="25" grpId="0" animBg="1"/>
      <p:bldP spid="29" grpId="0" animBg="1"/>
      <p:bldP spid="30" grpId="0"/>
      <p:bldP spid="31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45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ND</cp:lastModifiedBy>
  <cp:revision>11</cp:revision>
  <dcterms:created xsi:type="dcterms:W3CDTF">2018-05-29T19:49:13Z</dcterms:created>
  <dcterms:modified xsi:type="dcterms:W3CDTF">2020-06-03T07:33:26Z</dcterms:modified>
</cp:coreProperties>
</file>